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1_Understanding-Incel-Culture-and-the-Manosphere.png" descr="1_Understanding-Incel-Culture-and-the-Manospher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11_Why-it-might-appeal-to-some-boys.png" descr="11_Why-it-might-appeal-to-some-boy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4" name="12_Key-Safeguarding-Concerns.png" descr="12_Key-Safeguarding-Concern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13_Impact-on-girls.png" descr="13_Impact-on-girl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50" y="0"/>
            <a:ext cx="24345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4" name="14_Whos-Most-at-Risk-Context-Matters.png" descr="14_Whos-Most-at-Risk-Context-Matte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9" name="15_Manosphere-Influencers.png" descr="15_Manosphere-Influence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2800" y="0"/>
            <a:ext cx="227584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16_Positive-online-male-role-models.png" descr="16_Positive-online-male-role-model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5500" y="0"/>
            <a:ext cx="22733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17_How-You-Can-Help-1.png" descr="17_How-You-Can-Help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4" name="18_How-You-Can-Help-2.png" descr="18_How-You-Can-Help-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9" name="19_How-You-Can-Help-3.png" descr="19_How-You-Can-Help-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4" name="20_Quick-Comebacks-for-other-children.png" descr="20_Quick-Comebacks-for-other-childre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2050" y="0"/>
            <a:ext cx="22059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3_How-This-Links-to-Wider-Safeguarding.png" descr="3_How-This-Links-to-Wider-Safeguard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21_Helping-children-challenge-toxic-talk.png" descr="21_Helping-children-challenge-toxic-tal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7550" y="0"/>
            <a:ext cx="22948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4" name="22_Helping-Vulnerable-Boys.png" descr="22_Helping-Vulnerable-Boy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9800" y="0"/>
            <a:ext cx="225044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23_Language-to-Avoid.png" descr="23_Language-to-Avoi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4" name="24_The-5-Minute-Staff-Briefing-Summary.png" descr="24_The-5-Minute-Staff-Briefing-Summar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150" y="0"/>
            <a:ext cx="242697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9" name="27_What-are-your-next-steps.png" descr="27_What-are-your-next-step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4" name="2_.png" descr="2_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9" name="25_Supporting-at-risk-Autistic-Boys.png" descr="25_Supporting-at-risk-Autistic-Boy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4" name="26_Helping-Autistic-Children-Challenge-Safely.png" descr="26_Helping-Autistic-Children-Challenge-Safel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150" y="0"/>
            <a:ext cx="242697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9" name="28_Final-Thought.png" descr="28_Final-Though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4550" y="0"/>
            <a:ext cx="22694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4" name="2_.png" descr="2_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4_This-Is-About-School-Culture-Not-Just-Online-Risks.png" descr="4_This-Is-About-School-Culture-Not-Just-Online-Risk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50" y="0"/>
            <a:ext cx="24091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9" name="30_Slide-Deck-by-Andrew-Hall.png" descr="30_Slide-Deck-by-Andrew-Ha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00" y="0"/>
            <a:ext cx="242316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5_What-Is-the-Manosphere.png" descr="5_What-Is-the-Manospher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6_What-is-the-Manosphere.png" descr="6_What-is-the-Manospher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7_Be-aware-of-red-flags.png" descr="7_Be-aware-of-red-flag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8_Link-to-the-Prevent-Duty.png" descr="8_Link-to-the-Prevent-Dut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Understanding-Incel-Culture-and-the-Manosphere.001.jpeg" descr="Understanding-Incel-Culture-and-the-Manosphere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B01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10_Often-linked-ideologies.png" descr="10_Often-linked-ideologi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9350" y="0"/>
            <a:ext cx="22085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